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"/>
  </p:notesMasterIdLst>
  <p:sldIdLst>
    <p:sldId id="260" r:id="rId2"/>
    <p:sldId id="257" r:id="rId3"/>
    <p:sldId id="263" r:id="rId4"/>
    <p:sldId id="264" r:id="rId5"/>
    <p:sldId id="262" r:id="rId6"/>
    <p:sldId id="265" r:id="rId7"/>
  </p:sldIdLst>
  <p:sldSz cx="6858000" cy="9906000" type="A4"/>
  <p:notesSz cx="6858000" cy="9144000"/>
  <p:defaultTextStyle>
    <a:defPPr>
      <a:defRPr lang="en-US"/>
    </a:defPPr>
    <a:lvl1pPr marL="0" algn="l" defTabSz="538704" rtl="0" eaLnBrk="1" latinLnBrk="0" hangingPunct="1">
      <a:defRPr sz="1061" kern="1200">
        <a:solidFill>
          <a:schemeClr val="tx1"/>
        </a:solidFill>
        <a:latin typeface="+mn-lt"/>
        <a:ea typeface="+mn-ea"/>
        <a:cs typeface="+mn-cs"/>
      </a:defRPr>
    </a:lvl1pPr>
    <a:lvl2pPr marL="269352" algn="l" defTabSz="538704" rtl="0" eaLnBrk="1" latinLnBrk="0" hangingPunct="1">
      <a:defRPr sz="1061" kern="1200">
        <a:solidFill>
          <a:schemeClr val="tx1"/>
        </a:solidFill>
        <a:latin typeface="+mn-lt"/>
        <a:ea typeface="+mn-ea"/>
        <a:cs typeface="+mn-cs"/>
      </a:defRPr>
    </a:lvl2pPr>
    <a:lvl3pPr marL="538704" algn="l" defTabSz="538704" rtl="0" eaLnBrk="1" latinLnBrk="0" hangingPunct="1">
      <a:defRPr sz="1061" kern="1200">
        <a:solidFill>
          <a:schemeClr val="tx1"/>
        </a:solidFill>
        <a:latin typeface="+mn-lt"/>
        <a:ea typeface="+mn-ea"/>
        <a:cs typeface="+mn-cs"/>
      </a:defRPr>
    </a:lvl3pPr>
    <a:lvl4pPr marL="808057" algn="l" defTabSz="538704" rtl="0" eaLnBrk="1" latinLnBrk="0" hangingPunct="1">
      <a:defRPr sz="1061" kern="1200">
        <a:solidFill>
          <a:schemeClr val="tx1"/>
        </a:solidFill>
        <a:latin typeface="+mn-lt"/>
        <a:ea typeface="+mn-ea"/>
        <a:cs typeface="+mn-cs"/>
      </a:defRPr>
    </a:lvl4pPr>
    <a:lvl5pPr marL="1077408" algn="l" defTabSz="538704" rtl="0" eaLnBrk="1" latinLnBrk="0" hangingPunct="1">
      <a:defRPr sz="1061" kern="1200">
        <a:solidFill>
          <a:schemeClr val="tx1"/>
        </a:solidFill>
        <a:latin typeface="+mn-lt"/>
        <a:ea typeface="+mn-ea"/>
        <a:cs typeface="+mn-cs"/>
      </a:defRPr>
    </a:lvl5pPr>
    <a:lvl6pPr marL="1346760" algn="l" defTabSz="538704" rtl="0" eaLnBrk="1" latinLnBrk="0" hangingPunct="1">
      <a:defRPr sz="1061" kern="1200">
        <a:solidFill>
          <a:schemeClr val="tx1"/>
        </a:solidFill>
        <a:latin typeface="+mn-lt"/>
        <a:ea typeface="+mn-ea"/>
        <a:cs typeface="+mn-cs"/>
      </a:defRPr>
    </a:lvl6pPr>
    <a:lvl7pPr marL="1616111" algn="l" defTabSz="538704" rtl="0" eaLnBrk="1" latinLnBrk="0" hangingPunct="1">
      <a:defRPr sz="1061" kern="1200">
        <a:solidFill>
          <a:schemeClr val="tx1"/>
        </a:solidFill>
        <a:latin typeface="+mn-lt"/>
        <a:ea typeface="+mn-ea"/>
        <a:cs typeface="+mn-cs"/>
      </a:defRPr>
    </a:lvl7pPr>
    <a:lvl8pPr marL="1885465" algn="l" defTabSz="538704" rtl="0" eaLnBrk="1" latinLnBrk="0" hangingPunct="1">
      <a:defRPr sz="1061" kern="1200">
        <a:solidFill>
          <a:schemeClr val="tx1"/>
        </a:solidFill>
        <a:latin typeface="+mn-lt"/>
        <a:ea typeface="+mn-ea"/>
        <a:cs typeface="+mn-cs"/>
      </a:defRPr>
    </a:lvl8pPr>
    <a:lvl9pPr marL="2154817" algn="l" defTabSz="538704" rtl="0" eaLnBrk="1" latinLnBrk="0" hangingPunct="1">
      <a:defRPr sz="106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16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00"/>
    <a:srgbClr val="7F12EC"/>
    <a:srgbClr val="3333FF"/>
    <a:srgbClr val="FFFFFF"/>
    <a:srgbClr val="FF0000"/>
    <a:srgbClr val="FF33CC"/>
    <a:srgbClr val="66003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2004" y="60"/>
      </p:cViewPr>
      <p:guideLst>
        <p:guide orient="horz" pos="2916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CEEF6-12B2-4915-A56F-F2D44EC157DD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9A396-51EF-4358-AE76-C5628BACF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5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38704" rtl="0" eaLnBrk="1" latinLnBrk="0" hangingPunct="1">
      <a:defRPr sz="706" kern="1200">
        <a:solidFill>
          <a:schemeClr val="tx1"/>
        </a:solidFill>
        <a:latin typeface="+mn-lt"/>
        <a:ea typeface="+mn-ea"/>
        <a:cs typeface="+mn-cs"/>
      </a:defRPr>
    </a:lvl1pPr>
    <a:lvl2pPr marL="269352" algn="l" defTabSz="538704" rtl="0" eaLnBrk="1" latinLnBrk="0" hangingPunct="1">
      <a:defRPr sz="706" kern="1200">
        <a:solidFill>
          <a:schemeClr val="tx1"/>
        </a:solidFill>
        <a:latin typeface="+mn-lt"/>
        <a:ea typeface="+mn-ea"/>
        <a:cs typeface="+mn-cs"/>
      </a:defRPr>
    </a:lvl2pPr>
    <a:lvl3pPr marL="538704" algn="l" defTabSz="538704" rtl="0" eaLnBrk="1" latinLnBrk="0" hangingPunct="1">
      <a:defRPr sz="706" kern="1200">
        <a:solidFill>
          <a:schemeClr val="tx1"/>
        </a:solidFill>
        <a:latin typeface="+mn-lt"/>
        <a:ea typeface="+mn-ea"/>
        <a:cs typeface="+mn-cs"/>
      </a:defRPr>
    </a:lvl3pPr>
    <a:lvl4pPr marL="808057" algn="l" defTabSz="538704" rtl="0" eaLnBrk="1" latinLnBrk="0" hangingPunct="1">
      <a:defRPr sz="706" kern="1200">
        <a:solidFill>
          <a:schemeClr val="tx1"/>
        </a:solidFill>
        <a:latin typeface="+mn-lt"/>
        <a:ea typeface="+mn-ea"/>
        <a:cs typeface="+mn-cs"/>
      </a:defRPr>
    </a:lvl4pPr>
    <a:lvl5pPr marL="1077408" algn="l" defTabSz="538704" rtl="0" eaLnBrk="1" latinLnBrk="0" hangingPunct="1">
      <a:defRPr sz="706" kern="1200">
        <a:solidFill>
          <a:schemeClr val="tx1"/>
        </a:solidFill>
        <a:latin typeface="+mn-lt"/>
        <a:ea typeface="+mn-ea"/>
        <a:cs typeface="+mn-cs"/>
      </a:defRPr>
    </a:lvl5pPr>
    <a:lvl6pPr marL="1346760" algn="l" defTabSz="538704" rtl="0" eaLnBrk="1" latinLnBrk="0" hangingPunct="1">
      <a:defRPr sz="706" kern="1200">
        <a:solidFill>
          <a:schemeClr val="tx1"/>
        </a:solidFill>
        <a:latin typeface="+mn-lt"/>
        <a:ea typeface="+mn-ea"/>
        <a:cs typeface="+mn-cs"/>
      </a:defRPr>
    </a:lvl6pPr>
    <a:lvl7pPr marL="1616111" algn="l" defTabSz="538704" rtl="0" eaLnBrk="1" latinLnBrk="0" hangingPunct="1">
      <a:defRPr sz="706" kern="1200">
        <a:solidFill>
          <a:schemeClr val="tx1"/>
        </a:solidFill>
        <a:latin typeface="+mn-lt"/>
        <a:ea typeface="+mn-ea"/>
        <a:cs typeface="+mn-cs"/>
      </a:defRPr>
    </a:lvl7pPr>
    <a:lvl8pPr marL="1885465" algn="l" defTabSz="538704" rtl="0" eaLnBrk="1" latinLnBrk="0" hangingPunct="1">
      <a:defRPr sz="706" kern="1200">
        <a:solidFill>
          <a:schemeClr val="tx1"/>
        </a:solidFill>
        <a:latin typeface="+mn-lt"/>
        <a:ea typeface="+mn-ea"/>
        <a:cs typeface="+mn-cs"/>
      </a:defRPr>
    </a:lvl8pPr>
    <a:lvl9pPr marL="2154817" algn="l" defTabSz="538704" rtl="0" eaLnBrk="1" latinLnBrk="0" hangingPunct="1">
      <a:defRPr sz="7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50" indent="0" algn="ctr">
              <a:buNone/>
              <a:defRPr sz="1350"/>
            </a:lvl3pPr>
            <a:lvl4pPr marL="1028625" indent="0" algn="ctr">
              <a:buNone/>
              <a:defRPr sz="1200"/>
            </a:lvl4pPr>
            <a:lvl5pPr marL="1371500" indent="0" algn="ctr">
              <a:buNone/>
              <a:defRPr sz="1200"/>
            </a:lvl5pPr>
            <a:lvl6pPr marL="1714376" indent="0" algn="ctr">
              <a:buNone/>
              <a:defRPr sz="1200"/>
            </a:lvl6pPr>
            <a:lvl7pPr marL="2057251" indent="0" algn="ctr">
              <a:buNone/>
              <a:defRPr sz="1200"/>
            </a:lvl7pPr>
            <a:lvl8pPr marL="2400126" indent="0" algn="ctr">
              <a:buNone/>
              <a:defRPr sz="1200"/>
            </a:lvl8pPr>
            <a:lvl9pPr marL="2743001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1F9-E536-4FBD-A0D6-3D1EC2303BAE}" type="datetimeFigureOut">
              <a:rPr lang="en-US" smtClean="0"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55D7-DEA2-4605-B584-D5F2D432D5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482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1F9-E536-4FBD-A0D6-3D1EC2303BAE}" type="datetimeFigureOut">
              <a:rPr lang="en-US" smtClean="0"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55D7-DEA2-4605-B584-D5F2D432D5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912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1F9-E536-4FBD-A0D6-3D1EC2303BAE}" type="datetimeFigureOut">
              <a:rPr lang="en-US" smtClean="0"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55D7-DEA2-4605-B584-D5F2D432D5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169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1F9-E536-4FBD-A0D6-3D1EC2303BAE}" type="datetimeFigureOut">
              <a:rPr lang="en-US" smtClean="0"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55D7-DEA2-4605-B584-D5F2D432D5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301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7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1F9-E536-4FBD-A0D6-3D1EC2303BAE}" type="datetimeFigureOut">
              <a:rPr lang="en-US" smtClean="0"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55D7-DEA2-4605-B584-D5F2D432D5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13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1F9-E536-4FBD-A0D6-3D1EC2303BAE}" type="datetimeFigureOut">
              <a:rPr lang="en-US" smtClean="0"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55D7-DEA2-4605-B584-D5F2D432D5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19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50" indent="0">
              <a:buNone/>
              <a:defRPr sz="1350" b="1"/>
            </a:lvl3pPr>
            <a:lvl4pPr marL="1028625" indent="0">
              <a:buNone/>
              <a:defRPr sz="1200" b="1"/>
            </a:lvl4pPr>
            <a:lvl5pPr marL="1371500" indent="0">
              <a:buNone/>
              <a:defRPr sz="1200" b="1"/>
            </a:lvl5pPr>
            <a:lvl6pPr marL="1714376" indent="0">
              <a:buNone/>
              <a:defRPr sz="1200" b="1"/>
            </a:lvl6pPr>
            <a:lvl7pPr marL="2057251" indent="0">
              <a:buNone/>
              <a:defRPr sz="1200" b="1"/>
            </a:lvl7pPr>
            <a:lvl8pPr marL="2400126" indent="0">
              <a:buNone/>
              <a:defRPr sz="1200" b="1"/>
            </a:lvl8pPr>
            <a:lvl9pPr marL="2743001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50" indent="0">
              <a:buNone/>
              <a:defRPr sz="1350" b="1"/>
            </a:lvl3pPr>
            <a:lvl4pPr marL="1028625" indent="0">
              <a:buNone/>
              <a:defRPr sz="1200" b="1"/>
            </a:lvl4pPr>
            <a:lvl5pPr marL="1371500" indent="0">
              <a:buNone/>
              <a:defRPr sz="1200" b="1"/>
            </a:lvl5pPr>
            <a:lvl6pPr marL="1714376" indent="0">
              <a:buNone/>
              <a:defRPr sz="1200" b="1"/>
            </a:lvl6pPr>
            <a:lvl7pPr marL="2057251" indent="0">
              <a:buNone/>
              <a:defRPr sz="1200" b="1"/>
            </a:lvl7pPr>
            <a:lvl8pPr marL="2400126" indent="0">
              <a:buNone/>
              <a:defRPr sz="1200" b="1"/>
            </a:lvl8pPr>
            <a:lvl9pPr marL="2743001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1F9-E536-4FBD-A0D6-3D1EC2303BAE}" type="datetimeFigureOut">
              <a:rPr lang="en-US" smtClean="0"/>
              <a:t>2/16/2024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55D7-DEA2-4605-B584-D5F2D432D5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320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1F9-E536-4FBD-A0D6-3D1EC2303BAE}" type="datetimeFigureOut">
              <a:rPr lang="en-US" smtClean="0"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55D7-DEA2-4605-B584-D5F2D432D5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745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1F9-E536-4FBD-A0D6-3D1EC2303BAE}" type="datetimeFigureOut">
              <a:rPr lang="en-US" smtClean="0"/>
              <a:t>2/16/2024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55D7-DEA2-4605-B584-D5F2D432D5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274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050"/>
            </a:lvl2pPr>
            <a:lvl3pPr marL="685750" indent="0">
              <a:buNone/>
              <a:defRPr sz="900"/>
            </a:lvl3pPr>
            <a:lvl4pPr marL="1028625" indent="0">
              <a:buNone/>
              <a:defRPr sz="750"/>
            </a:lvl4pPr>
            <a:lvl5pPr marL="1371500" indent="0">
              <a:buNone/>
              <a:defRPr sz="750"/>
            </a:lvl5pPr>
            <a:lvl6pPr marL="1714376" indent="0">
              <a:buNone/>
              <a:defRPr sz="750"/>
            </a:lvl6pPr>
            <a:lvl7pPr marL="2057251" indent="0">
              <a:buNone/>
              <a:defRPr sz="750"/>
            </a:lvl7pPr>
            <a:lvl8pPr marL="2400126" indent="0">
              <a:buNone/>
              <a:defRPr sz="750"/>
            </a:lvl8pPr>
            <a:lvl9pPr marL="2743001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1F9-E536-4FBD-A0D6-3D1EC2303BAE}" type="datetimeFigureOut">
              <a:rPr lang="en-US" smtClean="0"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55D7-DEA2-4605-B584-D5F2D432D5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84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50" indent="0">
              <a:buNone/>
              <a:defRPr sz="1800"/>
            </a:lvl3pPr>
            <a:lvl4pPr marL="1028625" indent="0">
              <a:buNone/>
              <a:defRPr sz="1500"/>
            </a:lvl4pPr>
            <a:lvl5pPr marL="1371500" indent="0">
              <a:buNone/>
              <a:defRPr sz="1500"/>
            </a:lvl5pPr>
            <a:lvl6pPr marL="1714376" indent="0">
              <a:buNone/>
              <a:defRPr sz="1500"/>
            </a:lvl6pPr>
            <a:lvl7pPr marL="2057251" indent="0">
              <a:buNone/>
              <a:defRPr sz="1500"/>
            </a:lvl7pPr>
            <a:lvl8pPr marL="2400126" indent="0">
              <a:buNone/>
              <a:defRPr sz="1500"/>
            </a:lvl8pPr>
            <a:lvl9pPr marL="2743001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050"/>
            </a:lvl2pPr>
            <a:lvl3pPr marL="685750" indent="0">
              <a:buNone/>
              <a:defRPr sz="900"/>
            </a:lvl3pPr>
            <a:lvl4pPr marL="1028625" indent="0">
              <a:buNone/>
              <a:defRPr sz="750"/>
            </a:lvl4pPr>
            <a:lvl5pPr marL="1371500" indent="0">
              <a:buNone/>
              <a:defRPr sz="750"/>
            </a:lvl5pPr>
            <a:lvl6pPr marL="1714376" indent="0">
              <a:buNone/>
              <a:defRPr sz="750"/>
            </a:lvl6pPr>
            <a:lvl7pPr marL="2057251" indent="0">
              <a:buNone/>
              <a:defRPr sz="750"/>
            </a:lvl7pPr>
            <a:lvl8pPr marL="2400126" indent="0">
              <a:buNone/>
              <a:defRPr sz="750"/>
            </a:lvl8pPr>
            <a:lvl9pPr marL="2743001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11F9-E536-4FBD-A0D6-3D1EC2303BAE}" type="datetimeFigureOut">
              <a:rPr lang="en-US" smtClean="0"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55D7-DEA2-4605-B584-D5F2D432D5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137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711F9-E536-4FBD-A0D6-3D1EC2303BAE}" type="datetimeFigureOut">
              <a:rPr lang="en-US" smtClean="0"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455D7-DEA2-4605-B584-D5F2D432D5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60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75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5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8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3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8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13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8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63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8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0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5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00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6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51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6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01" algn="l" defTabSz="68575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900" y="2674620"/>
            <a:ext cx="633619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F12E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 дворі поміж будинків</a:t>
            </a:r>
            <a:r>
              <a:rPr lang="uk-UA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F12E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</a:t>
            </a:r>
            <a:endParaRPr lang="uk-UA" sz="4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7F12E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F12E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Між кленочків та ялинок,</a:t>
            </a:r>
          </a:p>
          <a:p>
            <a:pPr algn="ctr"/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F12E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Є містечко для діток –</a:t>
            </a:r>
          </a:p>
          <a:p>
            <a:pPr algn="ctr"/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F12E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Наш чудовий дитсадок</a:t>
            </a:r>
          </a:p>
          <a:p>
            <a:pPr algn="ctr"/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F12E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Тут завжди ми чуєм сміх,</a:t>
            </a:r>
          </a:p>
          <a:p>
            <a:pPr algn="ctr"/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F12E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І пісні лунають,</a:t>
            </a:r>
          </a:p>
          <a:p>
            <a:pPr algn="ctr"/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F12E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Тут майбутнє наше, </a:t>
            </a:r>
          </a:p>
          <a:p>
            <a:pPr algn="ctr"/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F12E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Тут життя триває</a:t>
            </a:r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</a:t>
            </a:r>
          </a:p>
          <a:p>
            <a:endParaRPr lang="en-US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19" y="102870"/>
            <a:ext cx="6565961" cy="267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1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6858000" cy="12192000"/>
          </a:xfrm>
          <a:prstGeom prst="rect">
            <a:avLst/>
          </a:prstGeom>
        </p:spPr>
      </p:pic>
      <p:sp>
        <p:nvSpPr>
          <p:cNvPr id="10" name="Блок-схема: перфолента 9"/>
          <p:cNvSpPr/>
          <p:nvPr/>
        </p:nvSpPr>
        <p:spPr>
          <a:xfrm rot="1238240">
            <a:off x="2632653" y="1890841"/>
            <a:ext cx="3821511" cy="1504849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FF0000"/>
                </a:solidFill>
              </a:rPr>
              <a:t>ВЕСЕЛКА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0800000" flipH="1" flipV="1">
            <a:off x="3" y="3720945"/>
            <a:ext cx="6857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У веселки сім доріг, </a:t>
            </a:r>
          </a:p>
          <a:p>
            <a:pPr algn="ctr"/>
            <a:r>
              <a:rPr lang="uk-UA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Всі ведуть на наш поріг.</a:t>
            </a:r>
          </a:p>
          <a:p>
            <a:pPr algn="ctr"/>
            <a:r>
              <a:rPr lang="uk-UA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Розумно дуже нам здається,</a:t>
            </a:r>
          </a:p>
          <a:p>
            <a:pPr algn="ctr"/>
            <a:r>
              <a:rPr lang="uk-UA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Що сад наш </a:t>
            </a:r>
            <a:r>
              <a:rPr lang="uk-UA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uk-UA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ВЕСЕЛКОЮ</a:t>
            </a:r>
            <a:r>
              <a:rPr lang="uk-UA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r>
              <a:rPr lang="uk-UA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зветься!</a:t>
            </a:r>
            <a:endParaRPr lang="en-US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2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0"/>
            <a:ext cx="6858594" cy="9905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39" y="1364973"/>
            <a:ext cx="6533321" cy="6215269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3591339" y="359133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9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57" y="372132"/>
            <a:ext cx="6188765" cy="42570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7" y="4837042"/>
            <a:ext cx="6188766" cy="425394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7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74" y="3212616"/>
            <a:ext cx="3180522" cy="4990479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697356" y="344557"/>
            <a:ext cx="3034747" cy="13782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2319130" y="-686494"/>
            <a:ext cx="4538870" cy="246221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uk-UA" sz="2800" b="1" dirty="0" smtClean="0">
                <a:ln/>
                <a:solidFill>
                  <a:schemeClr val="accent4"/>
                </a:solidFill>
                <a:latin typeface="Arial Black" panose="020B0A04020102020204" pitchFamily="34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ЛОГОТИП</a:t>
            </a:r>
          </a:p>
          <a:p>
            <a:pPr algn="ctr">
              <a:lnSpc>
                <a:spcPct val="200000"/>
              </a:lnSpc>
            </a:pPr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НАШОГО САДОЧКА</a:t>
            </a:r>
            <a:endParaRPr lang="en-U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92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64" y="2411896"/>
            <a:ext cx="3087757" cy="50225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874641" y="188326"/>
            <a:ext cx="5088836" cy="1318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ЛОГОТИП НАШОГО САДОЧКА</a:t>
            </a:r>
          </a:p>
        </p:txBody>
      </p:sp>
    </p:spTree>
    <p:extLst>
      <p:ext uri="{BB962C8B-B14F-4D97-AF65-F5344CB8AC3E}">
        <p14:creationId xmlns:p14="http://schemas.microsoft.com/office/powerpoint/2010/main" val="128783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</TotalTime>
  <Words>68</Words>
  <Application>Microsoft Office PowerPoint</Application>
  <PresentationFormat>Лист A4 (210x297 мм)</PresentationFormat>
  <Paragraphs>17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</vt:lpstr>
      <vt:lpstr>Arial Black</vt:lpstr>
      <vt:lpstr>Bodoni MT Black</vt:lpstr>
      <vt:lpstr>Calibri</vt:lpstr>
      <vt:lpstr>Calibri Light</vt:lpstr>
      <vt:lpstr>Cambria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Galochka</dc:creator>
  <cp:lastModifiedBy>Galochka</cp:lastModifiedBy>
  <cp:revision>26</cp:revision>
  <dcterms:created xsi:type="dcterms:W3CDTF">2023-07-03T11:25:41Z</dcterms:created>
  <dcterms:modified xsi:type="dcterms:W3CDTF">2024-02-16T08:53:28Z</dcterms:modified>
</cp:coreProperties>
</file>